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лешки\Все флешки\Флешка 2022 г\Заболевания по ВОЗ\ГУЗОТ ЦОЗиМП ПРИСЛАЛ\Листовки ОКИ\IMG-20220524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649"/>
            <a:ext cx="65527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2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лешки\Все флешки\Флешка 2022 г\Заболевания по ВОЗ\ГУЗОТ ЦОЗиМП ПРИСЛАЛ\Листовки ОКИ\IMG-20220524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3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лешки\Все флешки\Флешка 2022 г\Заболевания по ВОЗ\ГУЗОТ ЦОЗиМП ПРИСЛАЛ\Листовки ОКИ\IMG-20220524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170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лешки\Все флешки\Флешка 2022 г\Заболевания по ВОЗ\ГУЗОТ ЦОЗиМП ПРИСЛАЛ\Листовки ОКИ\IMG-20220524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65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2022-05-24T08:51:09Z</dcterms:created>
  <dcterms:modified xsi:type="dcterms:W3CDTF">2022-05-24T08:53:52Z</dcterms:modified>
</cp:coreProperties>
</file>